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86" autoAdjust="0"/>
  </p:normalViewPr>
  <p:slideViewPr>
    <p:cSldViewPr>
      <p:cViewPr varScale="1">
        <p:scale>
          <a:sx n="79" d="100"/>
          <a:sy n="79" d="100"/>
        </p:scale>
        <p:origin x="24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3DFE6-15F2-42D8-96F6-9C402173E91D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D7302-DBDE-4064-877F-36907A6105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500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D7302-DBDE-4064-877F-36907A6105EA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902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452DDCC-720F-4353-A43F-60E9B7DA49C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633348-2171-4181-8E7D-F8365AF8D859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g.wikipedia.org/wiki/%D0%93%D0%BE%D0%BB_%D0%BE%D1%85%D0%BB%D1%8E%D0%B2#cite_note-biologists1-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Многообразие на мекотелите</a:t>
            </a:r>
          </a:p>
        </p:txBody>
      </p:sp>
    </p:spTree>
    <p:extLst>
      <p:ext uri="{BB962C8B-B14F-4D97-AF65-F5344CB8AC3E}">
        <p14:creationId xmlns:p14="http://schemas.microsoft.com/office/powerpoint/2010/main" val="43140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685801"/>
            <a:ext cx="7452360" cy="2167135"/>
          </a:xfrm>
        </p:spPr>
        <p:txBody>
          <a:bodyPr>
            <a:normAutofit/>
          </a:bodyPr>
          <a:lstStyle/>
          <a:p>
            <a:r>
              <a:rPr lang="ru-RU" dirty="0"/>
              <a:t>Разположена е отгоре зад главата. Под нея се намират гениталният отвор и анусът. От едната страна (почти винаги отдясно) на мантията се </a:t>
            </a:r>
            <a:r>
              <a:rPr lang="ru-RU" dirty="0" err="1"/>
              <a:t>намира</a:t>
            </a:r>
            <a:r>
              <a:rPr lang="ru-RU" dirty="0"/>
              <a:t> </a:t>
            </a:r>
            <a:r>
              <a:rPr lang="ru-RU" dirty="0" err="1"/>
              <a:t>дихателния</a:t>
            </a:r>
            <a:r>
              <a:rPr lang="ru-RU" dirty="0"/>
              <a:t> </a:t>
            </a:r>
            <a:r>
              <a:rPr lang="ru-RU" dirty="0" err="1"/>
              <a:t>отвор</a:t>
            </a:r>
            <a:r>
              <a:rPr lang="ru-RU" dirty="0"/>
              <a:t> , който се вижда лесно, докато е отворен, но е труден за откриване, когато се затвори.</a:t>
            </a: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799"/>
            <a:ext cx="2426608" cy="1295399"/>
          </a:xfrm>
        </p:spPr>
        <p:txBody>
          <a:bodyPr/>
          <a:lstStyle/>
          <a:p>
            <a:r>
              <a:rPr lang="bg-BG" dirty="0"/>
              <a:t>мантия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579BA4B-020A-4753-8BE6-212EB7D0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84340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5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85801"/>
            <a:ext cx="7978080" cy="2023119"/>
          </a:xfrm>
        </p:spPr>
        <p:txBody>
          <a:bodyPr/>
          <a:lstStyle/>
          <a:p>
            <a:r>
              <a:rPr lang="ru-RU" dirty="0"/>
              <a:t>Долната гладка част на голия охлюв се нарича „крак“. Подобно на почти всички коремоноги, голият охлюв се придвижва чрез мускулна контракция на долната част на крака. Едновременно с придвижването от нея се отделя слой слуз, която предотвратява увреждане на тъканите, разположени в тази област.</a:t>
            </a:r>
            <a:r>
              <a:rPr lang="ru-RU" baseline="30000" dirty="0">
                <a:hlinkClick r:id="rId2"/>
              </a:rPr>
              <a:t>[</a:t>
            </a: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1706528" cy="1504528"/>
          </a:xfrm>
        </p:spPr>
        <p:txBody>
          <a:bodyPr/>
          <a:lstStyle/>
          <a:p>
            <a:r>
              <a:rPr lang="bg-BG" dirty="0"/>
              <a:t>крак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46297C7-F971-49BF-A4BD-54A35BD3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368" y="2886074"/>
            <a:ext cx="53244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0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1447055"/>
          </a:xfrm>
        </p:spPr>
        <p:txBody>
          <a:bodyPr/>
          <a:lstStyle/>
          <a:p>
            <a:r>
              <a:rPr lang="ru-RU" dirty="0"/>
              <a:t>При повечето голи охлюви е запазен остатък от черупка, обикновено вътре в тялото. Този орган служи като склад за калциеви соли, често заедно с храносмилателните жлези.</a:t>
            </a: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48544"/>
          </a:xfrm>
        </p:spPr>
        <p:txBody>
          <a:bodyPr/>
          <a:lstStyle/>
          <a:p>
            <a:r>
              <a:rPr lang="bg-BG" dirty="0"/>
              <a:t>Рудиментарна черупка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16C7385-E717-489E-9490-5C80F128A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84" y="2132856"/>
            <a:ext cx="5486876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3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3528392" cy="468052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dirty="0"/>
              <a:t>Рапана е един нашественик във нашето Черно Море. Той е един японски хищник, който унищожава филтъра на морската вода – мидата. Естествената среда на рапана е Японско Море, но с развитието на корабоплаването, целия свят се е заразил с него. Как стига до черно море? Според една версия е пренесен с морската вода в баластните цистерни на корабите, а друга че е от полепнали по корпусите раковини. Рапана има наистина изключително вкусно месо. Деликатес е в японската и корейската кухня, както и в италианската. В България се среща по ресторантите.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1368152"/>
          </a:xfrm>
        </p:spPr>
        <p:txBody>
          <a:bodyPr/>
          <a:lstStyle/>
          <a:p>
            <a:r>
              <a:rPr lang="bg-BG" dirty="0"/>
              <a:t>Представители на клас охлюви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17646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55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Като хранително съдържание, рапана е много богат на белтъчини, два пъти повече от другите меса, а в същото време почти без мазнини. Друго предимство е по-лесната смилаемост от стомаха и по-високата усвояемост на белтъка в сравнение с другите животински продукти. На тези протеини се преписва и действието му като стимулант за на мъжката сила и потентност. Месо също така съдържа калций, фосфор, йод и витамини. </a:t>
            </a:r>
            <a:endParaRPr lang="bg-BG"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21701AE8-62A2-4BC1-A2B0-D888AE00E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894" y="4046917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2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2743199"/>
          </a:xfrm>
        </p:spPr>
        <p:txBody>
          <a:bodyPr/>
          <a:lstStyle/>
          <a:p>
            <a:r>
              <a:rPr lang="ru-RU" dirty="0"/>
              <a:t>Големият и малкият блатен охлюв се срещат в блата, езера, заблатени участъци на реки и други малки водоеми. Големият блатен охлюв е всеяден вид. Обитава водната растителност на повърхността на водата. Снасят яйцата си в дълги шнурове, които прикрепва към подводни предмети.</a:t>
            </a:r>
            <a:endParaRPr lang="bg-BG" dirty="0"/>
          </a:p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755200" cy="1504528"/>
          </a:xfrm>
        </p:spPr>
        <p:txBody>
          <a:bodyPr/>
          <a:lstStyle/>
          <a:p>
            <a:r>
              <a:rPr lang="bg-BG" sz="3600" dirty="0"/>
              <a:t>Големият и малкият блатен охлюв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CD2922D-E6AD-4165-AD77-D5F83196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169927"/>
            <a:ext cx="3904084" cy="26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0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543800" cy="914400"/>
          </a:xfrm>
        </p:spPr>
        <p:txBody>
          <a:bodyPr/>
          <a:lstStyle/>
          <a:p>
            <a:r>
              <a:rPr lang="bg-BG" dirty="0"/>
              <a:t>Блатен охлюв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5CB242F-77EC-4E32-B504-DB4F2DFAC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280458"/>
            <a:ext cx="571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3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76673"/>
            <a:ext cx="7474024" cy="3456383"/>
          </a:xfrm>
        </p:spPr>
        <p:txBody>
          <a:bodyPr>
            <a:normAutofit fontScale="92500" lnSpcReduction="20000"/>
          </a:bodyPr>
          <a:lstStyle/>
          <a:p>
            <a:r>
              <a:rPr lang="bg-BG" b="1" dirty="0"/>
              <a:t>Градинският охлюв </a:t>
            </a:r>
            <a:r>
              <a:rPr lang="bg-BG" dirty="0"/>
              <a:t>е сухоземен белодробен охлюв.</a:t>
            </a:r>
            <a:r>
              <a:rPr lang="ru-RU" dirty="0"/>
              <a:t> Черупката му е с височина до 4 cm. Живее в градини и залесени места. Храни се с листа. Вреди на селскостопанските култури. В природата той живее средно 7-8 години, могат да живеят и до 20 години. Днес те са на второ място след насекомите по брой.Охлювите живеят колкото една котка - около 15 години. Някои учени дори допускат, че максималната им възраст може да достигне до 25 години.</a:t>
            </a:r>
          </a:p>
          <a:p>
            <a:r>
              <a:rPr lang="ru-RU" dirty="0"/>
              <a:t> Излюпват се от яйца, които са бели или леко кремави на цвят, по около 30 бр. в торбичка. Охлювите снасят яйцата си под гниещи трупи и места, където са защитени от изсъхване. Охлювът няма слух и има слабо зрение. Ориентира се със силното си обоняние и допир.</a:t>
            </a: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1F57C26D-D961-48C7-8DFF-828BF587B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89040"/>
            <a:ext cx="4094584" cy="2727057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C701194-6723-4975-BF2B-24FC11CB7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052" y="3789040"/>
            <a:ext cx="3636075" cy="27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3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bg-BG" dirty="0"/>
              <a:t>Градински охлюв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7944" y="1417638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движение кожата на крака отделя слузест секрет. То е хермафродитно животно с пряко развитие.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DAB7D19-F5D8-40DB-806D-FB9AAB0BA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25" y="3861048"/>
            <a:ext cx="3616889" cy="2376264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1B4CD3CF-65D7-4EC8-A7AD-8C0E5D294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07" y="2657066"/>
            <a:ext cx="4464441" cy="27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76673"/>
            <a:ext cx="7474024" cy="2448271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Гол охлюв</a:t>
            </a:r>
            <a:r>
              <a:rPr lang="ru-RU" dirty="0"/>
              <a:t> или </a:t>
            </a:r>
            <a:r>
              <a:rPr lang="ru-RU" b="1" dirty="0"/>
              <a:t>плужек</a:t>
            </a:r>
            <a:r>
              <a:rPr lang="ru-RU" dirty="0"/>
              <a:t> е общоприето наименование за всяко сухоземно коремоно мекотело, което няма черупка. То често се използва и за всяко коремоного мекотело без черупка, със силно редуцирана черупка или само с малка вътрешна черупка, особено при </a:t>
            </a:r>
            <a:r>
              <a:rPr lang="ru-RU" dirty="0" err="1"/>
              <a:t>морските</a:t>
            </a:r>
            <a:r>
              <a:rPr lang="ru-RU" dirty="0"/>
              <a:t> </a:t>
            </a:r>
            <a:r>
              <a:rPr lang="ru-RU" dirty="0" err="1"/>
              <a:t>охлюви</a:t>
            </a:r>
            <a:r>
              <a:rPr lang="ru-RU" dirty="0"/>
              <a:t>. Външната анатомия на плужека включва пипала, мантия, опашка, кил, крак и рудиментарна черупка.</a:t>
            </a:r>
            <a:endParaRPr lang="bg-BG"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BF6710EE-0D6C-4E27-AAF5-F5E1958E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13" y="2924944"/>
            <a:ext cx="56959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3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90" y="685801"/>
            <a:ext cx="7583810" cy="2527175"/>
          </a:xfrm>
        </p:spPr>
        <p:txBody>
          <a:bodyPr/>
          <a:lstStyle/>
          <a:p>
            <a:r>
              <a:rPr lang="ru-RU" dirty="0"/>
              <a:t>Подобно на други сухоземни белодробни охлюви, повечето земни голи охлюви имат две двойки „пипала“ на главата си. Горната двойка е за наблюдение и има очни петна в краищата, докато долната двойка осигурява обонянието. И двете двойки пипала могат да се прибират.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799"/>
            <a:ext cx="2498616" cy="1295399"/>
          </a:xfrm>
        </p:spPr>
        <p:txBody>
          <a:bodyPr/>
          <a:lstStyle/>
          <a:p>
            <a:r>
              <a:rPr lang="bg-BG" dirty="0"/>
              <a:t>пипала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F0EC20B-2263-413B-961A-A92DA3BB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203105"/>
            <a:ext cx="4790306" cy="31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82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176</TotalTime>
  <Words>452</Words>
  <Application>Microsoft Office PowerPoint</Application>
  <PresentationFormat>On-screen Show (4:3)</PresentationFormat>
  <Paragraphs>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Palatino Linotype</vt:lpstr>
      <vt:lpstr>Wingdings</vt:lpstr>
      <vt:lpstr>Elemental</vt:lpstr>
      <vt:lpstr>Многообразие на мекотелите</vt:lpstr>
      <vt:lpstr>Представители на клас охлюви</vt:lpstr>
      <vt:lpstr>PowerPoint Presentation</vt:lpstr>
      <vt:lpstr>Големият и малкият блатен охлюв</vt:lpstr>
      <vt:lpstr>Блатен охлюв</vt:lpstr>
      <vt:lpstr>PowerPoint Presentation</vt:lpstr>
      <vt:lpstr>Градински охлюв</vt:lpstr>
      <vt:lpstr>PowerPoint Presentation</vt:lpstr>
      <vt:lpstr>пипала</vt:lpstr>
      <vt:lpstr>мантия</vt:lpstr>
      <vt:lpstr>крак</vt:lpstr>
      <vt:lpstr>Рудиментарна черупка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на мекотелите</dc:title>
  <dc:creator>ASUS</dc:creator>
  <cp:lastModifiedBy>Daniela</cp:lastModifiedBy>
  <cp:revision>18</cp:revision>
  <dcterms:created xsi:type="dcterms:W3CDTF">2020-03-17T14:49:45Z</dcterms:created>
  <dcterms:modified xsi:type="dcterms:W3CDTF">2020-03-19T08:56:41Z</dcterms:modified>
</cp:coreProperties>
</file>