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2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304800"/>
            <a:ext cx="7513320" cy="2362200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НЕЗАБРАВИМИТЕ БРАНИТЕЛИ НА ВЪРХА</a:t>
            </a:r>
            <a:br>
              <a:rPr lang="bg-BG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„Опълченците на Шипка“</a:t>
            </a:r>
            <a:endParaRPr lang="bg-BG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7. клас</a:t>
            </a:r>
            <a:endParaRPr lang="bg-BG" sz="28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/>
          </a:bodyPr>
          <a:lstStyle/>
          <a:p>
            <a:pPr algn="ctr"/>
            <a:r>
              <a:rPr lang="bg-BG" sz="28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УРОК  ЗА УПРАЖНЕНИЕ</a:t>
            </a:r>
            <a:endParaRPr lang="bg-BG" sz="28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648200"/>
          </a:xfrm>
        </p:spPr>
        <p:txBody>
          <a:bodyPr/>
          <a:lstStyle/>
          <a:p>
            <a:r>
              <a:rPr lang="bg-B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Помислете над следните въпроси:</a:t>
            </a:r>
          </a:p>
          <a:p>
            <a:endParaRPr lang="bg-BG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bg-B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1.Какви са чувствата в отделните композиционни части на одата?</a:t>
            </a:r>
          </a:p>
          <a:p>
            <a:r>
              <a:rPr lang="bg-B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2.Защо чувствата и настроенията на героите се променят?</a:t>
            </a:r>
          </a:p>
          <a:p>
            <a:r>
              <a:rPr lang="bg-B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3.Кои са причините за тази промяна?</a:t>
            </a:r>
          </a:p>
          <a:p>
            <a:r>
              <a:rPr lang="bg-B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/</a:t>
            </a:r>
            <a:r>
              <a:rPr lang="bg-BG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Запишете отговорите в тетрадката по литература, а след това в ел.дневник/</a:t>
            </a:r>
            <a:endParaRPr lang="bg-BG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bg-BG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043490" y="1"/>
            <a:ext cx="7024744" cy="152399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533400"/>
            <a:ext cx="7414708" cy="5299229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Мотивите за героизма, подвига и саможертвата са в центъра на художественото изображение в „На прощаване в 1868г.“, „Една българка“ и „Опълченците на Шипка“. </a:t>
            </a:r>
          </a:p>
          <a:p>
            <a:r>
              <a:rPr lang="bg-BG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Съпоставете трите текста, като начертаета таблицата в тетрадките си и отговорите на въпросите в нея. </a:t>
            </a:r>
          </a:p>
          <a:p>
            <a:endParaRPr lang="bg-BG" sz="2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2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ТАБЛИЦА</a:t>
            </a:r>
            <a:endParaRPr lang="bg-BG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952477"/>
              </p:ext>
            </p:extLst>
          </p:nvPr>
        </p:nvGraphicFramePr>
        <p:xfrm>
          <a:off x="533400" y="1143000"/>
          <a:ext cx="8153400" cy="4541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ВЪПРОСИ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„На прощаване в 1868г.“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„Една българка“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„Опълченците на</a:t>
                      </a:r>
                      <a:r>
                        <a:rPr lang="bg-BG" baseline="0" dirty="0" smtClean="0"/>
                        <a:t> Шипка“</a:t>
                      </a:r>
                      <a:endParaRPr lang="bg-BG" dirty="0"/>
                    </a:p>
                  </a:txBody>
                  <a:tcPr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bg-BG" sz="1200" b="1" dirty="0" smtClean="0"/>
                        <a:t>Кои</a:t>
                      </a:r>
                      <a:r>
                        <a:rPr lang="bg-BG" sz="1200" b="1" baseline="0" dirty="0" smtClean="0"/>
                        <a:t> са героите?</a:t>
                      </a:r>
                      <a:endParaRPr lang="bg-B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bg-BG" sz="1200" b="1" dirty="0" smtClean="0"/>
                        <a:t>Кой период от историята на България е разкрит художествено?</a:t>
                      </a:r>
                      <a:endParaRPr lang="bg-B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662940">
                <a:tc>
                  <a:txBody>
                    <a:bodyPr/>
                    <a:lstStyle/>
                    <a:p>
                      <a:r>
                        <a:rPr lang="bg-BG" sz="1200" b="1" dirty="0" smtClean="0"/>
                        <a:t>Какъв конфликт е изобразен?</a:t>
                      </a:r>
                      <a:endParaRPr lang="bg-B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662940">
                <a:tc>
                  <a:txBody>
                    <a:bodyPr/>
                    <a:lstStyle/>
                    <a:p>
                      <a:r>
                        <a:rPr lang="bg-BG" sz="1200" b="1" dirty="0" smtClean="0"/>
                        <a:t>Кои са проявленията на героизма и на подвига?</a:t>
                      </a:r>
                      <a:endParaRPr lang="bg-B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662940">
                <a:tc>
                  <a:txBody>
                    <a:bodyPr/>
                    <a:lstStyle/>
                    <a:p>
                      <a:r>
                        <a:rPr lang="bg-BG" sz="1200" b="1" dirty="0" smtClean="0"/>
                        <a:t>Какво жертват героите и защо?</a:t>
                      </a:r>
                      <a:endParaRPr lang="bg-B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  <a:tr h="662940">
                <a:tc>
                  <a:txBody>
                    <a:bodyPr/>
                    <a:lstStyle/>
                    <a:p>
                      <a:r>
                        <a:rPr lang="bg-BG" sz="1200" b="1" dirty="0" smtClean="0"/>
                        <a:t>Какви са посланията на текста?</a:t>
                      </a:r>
                      <a:endParaRPr lang="bg-B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3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685800"/>
          </a:xfrm>
        </p:spPr>
        <p:txBody>
          <a:bodyPr>
            <a:normAutofit/>
          </a:bodyPr>
          <a:lstStyle/>
          <a:p>
            <a:r>
              <a:rPr lang="bg-BG" sz="2800" b="1" i="1" u="sng" dirty="0" smtClean="0">
                <a:solidFill>
                  <a:srgbClr val="8B2569"/>
                </a:solidFill>
                <a:latin typeface="Arial Black" panose="020B0A04020102020204" pitchFamily="34" charset="0"/>
              </a:rPr>
              <a:t>Задача за домашна работа:</a:t>
            </a:r>
            <a:endParaRPr lang="bg-BG" sz="2800" b="1" i="1" u="sng" dirty="0">
              <a:solidFill>
                <a:srgbClr val="8B256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953000"/>
          </a:xfrm>
        </p:spPr>
        <p:txBody>
          <a:bodyPr/>
          <a:lstStyle/>
          <a:p>
            <a:r>
              <a:rPr lang="bg-BG" b="1" i="1" dirty="0" smtClean="0">
                <a:solidFill>
                  <a:srgbClr val="8B2569"/>
                </a:solidFill>
                <a:latin typeface="Arial Black" panose="020B0A04020102020204" pitchFamily="34" charset="0"/>
              </a:rPr>
              <a:t>Напишете теза по избор:</a:t>
            </a:r>
          </a:p>
          <a:p>
            <a:r>
              <a:rPr lang="bg-BG" b="1" i="1" dirty="0" smtClean="0">
                <a:solidFill>
                  <a:srgbClr val="8B2569"/>
                </a:solidFill>
                <a:latin typeface="Arial Black" panose="020B0A04020102020204" pitchFamily="34" charset="0"/>
              </a:rPr>
              <a:t>1. Как славата побеждава срама в лирическия увод на одата?</a:t>
            </a:r>
          </a:p>
          <a:p>
            <a:r>
              <a:rPr lang="bg-BG" b="1" i="1" dirty="0" smtClean="0">
                <a:solidFill>
                  <a:srgbClr val="8B2569"/>
                </a:solidFill>
                <a:latin typeface="Arial Black" panose="020B0A04020102020204" pitchFamily="34" charset="0"/>
              </a:rPr>
              <a:t>2. В какво се изразява духовната сила на българските опълченци?</a:t>
            </a:r>
          </a:p>
          <a:p>
            <a:endParaRPr lang="bg-BG" b="1" i="1" smtClean="0">
              <a:solidFill>
                <a:srgbClr val="8B2569"/>
              </a:solidFill>
              <a:latin typeface="Arial Black" panose="020B0A04020102020204" pitchFamily="34" charset="0"/>
            </a:endParaRPr>
          </a:p>
          <a:p>
            <a:r>
              <a:rPr lang="bg-BG" b="1" i="1" smtClean="0">
                <a:solidFill>
                  <a:srgbClr val="8B2569"/>
                </a:solidFill>
                <a:latin typeface="Arial Black" panose="020B0A04020102020204" pitchFamily="34" charset="0"/>
              </a:rPr>
              <a:t>/</a:t>
            </a:r>
            <a:r>
              <a:rPr lang="bg-BG" i="1" smtClean="0">
                <a:solidFill>
                  <a:srgbClr val="8B2569"/>
                </a:solidFill>
                <a:latin typeface="Arial Black" panose="020B0A04020102020204" pitchFamily="34" charset="0"/>
              </a:rPr>
              <a:t>Припомнете си как се създава теза/</a:t>
            </a:r>
            <a:endParaRPr lang="bg-BG" b="1" i="1" dirty="0">
              <a:solidFill>
                <a:srgbClr val="8B256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</TotalTime>
  <Words>201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НЕЗАБРАВИМИТЕ БРАНИТЕЛИ НА ВЪРХА „Опълченците на Шипка“</vt:lpstr>
      <vt:lpstr>УРОК  ЗА УПРАЖНЕНИЕ</vt:lpstr>
      <vt:lpstr>PowerPoint Presentation</vt:lpstr>
      <vt:lpstr>ТАБЛИЦА</vt:lpstr>
      <vt:lpstr>Задача за домашна работа: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НЕЗАБРАВИМИТЕ БРАНИТЕЛИ НА ВЪРХА „Опълченците на Шипка“</dc:title>
  <dc:creator>Veselina Muhtarova</dc:creator>
  <cp:lastModifiedBy>Потребител на Windows</cp:lastModifiedBy>
  <cp:revision>7</cp:revision>
  <dcterms:created xsi:type="dcterms:W3CDTF">2006-08-16T00:00:00Z</dcterms:created>
  <dcterms:modified xsi:type="dcterms:W3CDTF">2020-03-15T20:38:18Z</dcterms:modified>
</cp:coreProperties>
</file>